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  <p:sldMasterId id="2147483652" r:id="rId2"/>
    <p:sldMasterId id="2147483667" r:id="rId3"/>
    <p:sldMasterId id="2147483680" r:id="rId4"/>
    <p:sldMasterId id="2147483693" r:id="rId5"/>
  </p:sldMasterIdLst>
  <p:notesMasterIdLst>
    <p:notesMasterId r:id="rId12"/>
  </p:notesMasterIdLst>
  <p:handoutMasterIdLst>
    <p:handoutMasterId r:id="rId13"/>
  </p:handoutMasterIdLst>
  <p:sldIdLst>
    <p:sldId id="315" r:id="rId6"/>
    <p:sldId id="316" r:id="rId7"/>
    <p:sldId id="417" r:id="rId8"/>
    <p:sldId id="415" r:id="rId9"/>
    <p:sldId id="298" r:id="rId10"/>
    <p:sldId id="291" r:id="rId11"/>
  </p:sldIdLst>
  <p:sldSz cx="10160000" cy="5715000"/>
  <p:notesSz cx="6858000" cy="9144000"/>
  <p:custDataLst>
    <p:tags r:id="rId14"/>
  </p:custDataLst>
  <p:defaultTextStyle>
    <a:defPPr>
      <a:defRPr lang="en-US"/>
    </a:defPPr>
    <a:lvl1pPr marL="0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1pPr>
    <a:lvl2pPr marL="475488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2pPr>
    <a:lvl3pPr marL="950976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3pPr>
    <a:lvl4pPr marL="1426464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4pPr>
    <a:lvl5pPr marL="1901952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5pPr>
    <a:lvl6pPr marL="2376945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6pPr>
    <a:lvl7pPr marL="2852433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7pPr>
    <a:lvl8pPr marL="3327921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8pPr>
    <a:lvl9pPr marL="3803409" algn="l" defTabSz="950481" rtl="0" eaLnBrk="1" latinLnBrk="0" hangingPunct="1">
      <a:defRPr sz="18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A249"/>
    <a:srgbClr val="107F01"/>
    <a:srgbClr val="378CF7"/>
    <a:srgbClr val="547B40"/>
    <a:srgbClr val="FFFFFF"/>
    <a:srgbClr val="628A48"/>
    <a:srgbClr val="D07559"/>
    <a:srgbClr val="F2F5ED"/>
    <a:srgbClr val="A6AD3F"/>
    <a:srgbClr val="C451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1" autoAdjust="0"/>
    <p:restoredTop sz="94660"/>
  </p:normalViewPr>
  <p:slideViewPr>
    <p:cSldViewPr>
      <p:cViewPr varScale="1">
        <p:scale>
          <a:sx n="95" d="100"/>
          <a:sy n="95" d="100"/>
        </p:scale>
        <p:origin x="955" y="58"/>
      </p:cViewPr>
      <p:guideLst>
        <p:guide orient="horz" pos="18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notesViewPr>
    <p:cSldViewPr showGuides="1">
      <p:cViewPr varScale="1">
        <p:scale>
          <a:sx n="64" d="100"/>
          <a:sy n="64" d="100"/>
        </p:scale>
        <p:origin x="3115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75C80-C7D2-43B4-BCD4-C4F399135DE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8E4F5-3F91-4650-82F8-9EABCFF16D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32354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3F76A-BA1F-46B7-B0A1-EE4F31F42EF9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47B8C-5F1F-434B-B463-303C989C6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6737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1pPr>
    <a:lvl2pPr marL="475488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2pPr>
    <a:lvl3pPr marL="950976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3pPr>
    <a:lvl4pPr marL="1426464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4pPr>
    <a:lvl5pPr marL="1901952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5pPr>
    <a:lvl6pPr marL="2376945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6pPr>
    <a:lvl7pPr marL="2852433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7pPr>
    <a:lvl8pPr marL="3327921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8pPr>
    <a:lvl9pPr marL="3803409" algn="l" defTabSz="950481" rtl="0" eaLnBrk="1" latinLnBrk="0" hangingPunct="1">
      <a:defRPr sz="1248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47B8C-5F1F-434B-B463-303C989C6154}" type="slidenum">
              <a:rPr lang="en-US" smtClean="0"/>
              <a:t>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6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47B8C-5F1F-434B-B463-303C989C6154}" type="slidenum">
              <a:rPr lang="en-US" smtClean="0"/>
              <a:t>2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2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47B8C-5F1F-434B-B463-303C989C6154}" type="slidenum">
              <a:rPr lang="en-US" smtClean="0"/>
              <a:t>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58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47B8C-5F1F-434B-B463-303C989C6154}" type="slidenum">
              <a:rPr lang="en-US" smtClean="0"/>
              <a:t>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46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47B8C-5F1F-434B-B463-303C989C6154}" type="slidenum">
              <a:rPr lang="en-US" smtClean="0"/>
              <a:t>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14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47B8C-5F1F-434B-B463-303C989C6154}" type="slidenum">
              <a:rPr lang="en-US" smtClean="0"/>
              <a:t>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96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5431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  <p15:guide id="2" pos="320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935302"/>
            <a:ext cx="7620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3001698"/>
            <a:ext cx="7620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489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3002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1424782"/>
            <a:ext cx="87630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3824553"/>
            <a:ext cx="8763000" cy="1250156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7307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1521354"/>
            <a:ext cx="43180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521354"/>
            <a:ext cx="43180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8815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304271"/>
            <a:ext cx="8763000" cy="11046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400969"/>
            <a:ext cx="4298156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087563"/>
            <a:ext cx="4298156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0" y="1400969"/>
            <a:ext cx="4319323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0" y="2087563"/>
            <a:ext cx="4319323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445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1643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66008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381000"/>
            <a:ext cx="3276864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822855"/>
            <a:ext cx="5143500" cy="406135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1714500"/>
            <a:ext cx="3276864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382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381000"/>
            <a:ext cx="3276864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19323" y="822855"/>
            <a:ext cx="5143500" cy="4061354"/>
          </a:xfrm>
        </p:spPr>
        <p:txBody>
          <a:bodyPr anchor="t"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1714500"/>
            <a:ext cx="3276864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44507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99043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304271"/>
            <a:ext cx="2190750" cy="48431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304271"/>
            <a:ext cx="6445250" cy="484319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174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37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935302"/>
            <a:ext cx="7620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3001698"/>
            <a:ext cx="7620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21008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01295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1424782"/>
            <a:ext cx="87630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3824553"/>
            <a:ext cx="8763000" cy="1250156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15824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1521354"/>
            <a:ext cx="43180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521354"/>
            <a:ext cx="43180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3272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304271"/>
            <a:ext cx="8763000" cy="11046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400969"/>
            <a:ext cx="4298156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087563"/>
            <a:ext cx="4298156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0" y="1400969"/>
            <a:ext cx="4319323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0" y="2087563"/>
            <a:ext cx="4319323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5151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756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5352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381000"/>
            <a:ext cx="3276864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822855"/>
            <a:ext cx="5143500" cy="406135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1714500"/>
            <a:ext cx="3276864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71514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381000"/>
            <a:ext cx="3276864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19323" y="822855"/>
            <a:ext cx="5143500" cy="4061354"/>
          </a:xfrm>
        </p:spPr>
        <p:txBody>
          <a:bodyPr anchor="t"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1714500"/>
            <a:ext cx="3276864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39073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1077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304271"/>
            <a:ext cx="2190750" cy="48431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304271"/>
            <a:ext cx="6445250" cy="484319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290052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782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935302"/>
            <a:ext cx="7620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3001698"/>
            <a:ext cx="7620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1875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7511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1424782"/>
            <a:ext cx="87630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3824553"/>
            <a:ext cx="8763000" cy="1250156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77367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1521354"/>
            <a:ext cx="43180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521354"/>
            <a:ext cx="43180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060215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304271"/>
            <a:ext cx="8763000" cy="11046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400969"/>
            <a:ext cx="4298156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087563"/>
            <a:ext cx="4298156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0" y="1400969"/>
            <a:ext cx="4319323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0" y="2087563"/>
            <a:ext cx="4319323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97739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0712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0979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381000"/>
            <a:ext cx="3276864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822855"/>
            <a:ext cx="5143500" cy="406135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1714500"/>
            <a:ext cx="3276864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74448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381000"/>
            <a:ext cx="3276864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19323" y="822855"/>
            <a:ext cx="5143500" cy="4061354"/>
          </a:xfrm>
        </p:spPr>
        <p:txBody>
          <a:bodyPr anchor="t"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1714500"/>
            <a:ext cx="3276864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51289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17572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304271"/>
            <a:ext cx="2190750" cy="48431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304271"/>
            <a:ext cx="6445250" cy="484319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5238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753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32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alphaModFix amt="5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平行四边形 12"/>
          <p:cNvSpPr/>
          <p:nvPr userDrawn="1"/>
        </p:nvSpPr>
        <p:spPr>
          <a:xfrm>
            <a:off x="1141125" y="260240"/>
            <a:ext cx="923606" cy="137198"/>
          </a:xfrm>
          <a:prstGeom prst="parallelogram">
            <a:avLst/>
          </a:prstGeom>
          <a:solidFill>
            <a:srgbClr val="C49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平行四边形 13"/>
          <p:cNvSpPr/>
          <p:nvPr userDrawn="1"/>
        </p:nvSpPr>
        <p:spPr>
          <a:xfrm>
            <a:off x="199459" y="260240"/>
            <a:ext cx="923606" cy="137198"/>
          </a:xfrm>
          <a:prstGeom prst="parallelogram">
            <a:avLst/>
          </a:prstGeom>
          <a:solidFill>
            <a:srgbClr val="547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标题 24"/>
          <p:cNvSpPr txBox="1"/>
          <p:nvPr userDrawn="1"/>
        </p:nvSpPr>
        <p:spPr bwMode="auto">
          <a:xfrm>
            <a:off x="991481" y="625743"/>
            <a:ext cx="1628246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rtlCol="0" anchor="ctr" anchorCtr="0" compatLnSpc="1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49946"/>
                </a:solidFill>
                <a:latin typeface="+mn-lt"/>
                <a:ea typeface="+mn-ea"/>
                <a:cs typeface="+mn-ea"/>
                <a:sym typeface="+mn-lt"/>
              </a:rPr>
              <a:t>目  录</a:t>
            </a:r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b="1" dirty="0">
                <a:latin typeface="+mn-lt"/>
                <a:ea typeface="+mn-ea"/>
                <a:cs typeface="+mn-ea"/>
                <a:sym typeface="+mn-lt"/>
              </a:rPr>
              <a:t>ONTENTS</a:t>
            </a:r>
          </a:p>
        </p:txBody>
      </p:sp>
      <p:sp>
        <p:nvSpPr>
          <p:cNvPr id="9" name="标题 24"/>
          <p:cNvSpPr txBox="1"/>
          <p:nvPr userDrawn="1"/>
        </p:nvSpPr>
        <p:spPr bwMode="auto">
          <a:xfrm>
            <a:off x="393701" y="708555"/>
            <a:ext cx="501121" cy="55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rtlCol="0" anchor="ctr" anchorCtr="0" compatLnSpc="1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5400" dirty="0">
                <a:latin typeface="+mn-lt"/>
                <a:ea typeface="+mn-ea"/>
                <a:cs typeface="+mn-ea"/>
                <a:sym typeface="+mn-lt"/>
              </a:rPr>
              <a:t>C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-4762" y="5508626"/>
            <a:ext cx="10168996" cy="206375"/>
            <a:chOff x="8" y="10410"/>
            <a:chExt cx="19200" cy="390"/>
          </a:xfrm>
        </p:grpSpPr>
        <p:sp>
          <p:nvSpPr>
            <p:cNvPr id="34" name="任意多边形 11"/>
            <p:cNvSpPr/>
            <p:nvPr/>
          </p:nvSpPr>
          <p:spPr>
            <a:xfrm>
              <a:off x="8" y="10410"/>
              <a:ext cx="19200" cy="390"/>
            </a:xfrm>
            <a:custGeom>
              <a:avLst/>
              <a:gdLst>
                <a:gd name="connsiteX0" fmla="*/ 0 w 9144000"/>
                <a:gd name="connsiteY0" fmla="*/ 0 h 756293"/>
                <a:gd name="connsiteX1" fmla="*/ 9144000 w 9144000"/>
                <a:gd name="connsiteY1" fmla="*/ 0 h 756293"/>
                <a:gd name="connsiteX2" fmla="*/ 9144000 w 9144000"/>
                <a:gd name="connsiteY2" fmla="*/ 756293 h 756293"/>
                <a:gd name="connsiteX3" fmla="*/ 8108917 w 9144000"/>
                <a:gd name="connsiteY3" fmla="*/ 756293 h 756293"/>
                <a:gd name="connsiteX4" fmla="*/ 8108917 w 9144000"/>
                <a:gd name="connsiteY4" fmla="*/ 756292 h 756293"/>
                <a:gd name="connsiteX5" fmla="*/ 0 w 9144000"/>
                <a:gd name="connsiteY5" fmla="*/ 756292 h 756293"/>
                <a:gd name="connsiteX6" fmla="*/ 0 w 9144000"/>
                <a:gd name="connsiteY6" fmla="*/ 0 h 756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756293">
                  <a:moveTo>
                    <a:pt x="0" y="0"/>
                  </a:moveTo>
                  <a:lnTo>
                    <a:pt x="9144000" y="0"/>
                  </a:lnTo>
                  <a:lnTo>
                    <a:pt x="9144000" y="756293"/>
                  </a:lnTo>
                  <a:lnTo>
                    <a:pt x="8108917" y="756293"/>
                  </a:lnTo>
                  <a:lnTo>
                    <a:pt x="8108917" y="756292"/>
                  </a:lnTo>
                  <a:lnTo>
                    <a:pt x="0" y="756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7B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" name="平行四边形 13"/>
            <p:cNvSpPr/>
            <p:nvPr/>
          </p:nvSpPr>
          <p:spPr>
            <a:xfrm>
              <a:off x="8844" y="10410"/>
              <a:ext cx="1745" cy="390"/>
            </a:xfrm>
            <a:prstGeom prst="parallelogram">
              <a:avLst/>
            </a:prstGeom>
            <a:solidFill>
              <a:srgbClr val="C499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17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3924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9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1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3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5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7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32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alphaModFix amt="5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1"/>
          <p:cNvSpPr/>
          <p:nvPr userDrawn="1"/>
        </p:nvSpPr>
        <p:spPr>
          <a:xfrm>
            <a:off x="-4762" y="5508626"/>
            <a:ext cx="10168996" cy="206375"/>
          </a:xfrm>
          <a:custGeom>
            <a:avLst/>
            <a:gdLst>
              <a:gd name="connsiteX0" fmla="*/ 0 w 9144000"/>
              <a:gd name="connsiteY0" fmla="*/ 0 h 756293"/>
              <a:gd name="connsiteX1" fmla="*/ 9144000 w 9144000"/>
              <a:gd name="connsiteY1" fmla="*/ 0 h 756293"/>
              <a:gd name="connsiteX2" fmla="*/ 9144000 w 9144000"/>
              <a:gd name="connsiteY2" fmla="*/ 756293 h 756293"/>
              <a:gd name="connsiteX3" fmla="*/ 8108917 w 9144000"/>
              <a:gd name="connsiteY3" fmla="*/ 756293 h 756293"/>
              <a:gd name="connsiteX4" fmla="*/ 8108917 w 9144000"/>
              <a:gd name="connsiteY4" fmla="*/ 756292 h 756293"/>
              <a:gd name="connsiteX5" fmla="*/ 0 w 9144000"/>
              <a:gd name="connsiteY5" fmla="*/ 756292 h 756293"/>
              <a:gd name="connsiteX6" fmla="*/ 0 w 9144000"/>
              <a:gd name="connsiteY6" fmla="*/ 0 h 756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756293">
                <a:moveTo>
                  <a:pt x="0" y="0"/>
                </a:moveTo>
                <a:lnTo>
                  <a:pt x="9144000" y="0"/>
                </a:lnTo>
                <a:lnTo>
                  <a:pt x="9144000" y="756293"/>
                </a:lnTo>
                <a:lnTo>
                  <a:pt x="8108917" y="756293"/>
                </a:lnTo>
                <a:lnTo>
                  <a:pt x="8108917" y="756292"/>
                </a:lnTo>
                <a:lnTo>
                  <a:pt x="0" y="756292"/>
                </a:lnTo>
                <a:lnTo>
                  <a:pt x="0" y="0"/>
                </a:lnTo>
                <a:close/>
              </a:path>
            </a:pathLst>
          </a:custGeom>
          <a:solidFill>
            <a:srgbClr val="547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平行四边形 12"/>
          <p:cNvSpPr/>
          <p:nvPr userDrawn="1"/>
        </p:nvSpPr>
        <p:spPr>
          <a:xfrm>
            <a:off x="8952971" y="260350"/>
            <a:ext cx="862542" cy="63500"/>
          </a:xfrm>
          <a:prstGeom prst="parallelogram">
            <a:avLst/>
          </a:prstGeom>
          <a:solidFill>
            <a:srgbClr val="C49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平行四边形 13"/>
          <p:cNvSpPr/>
          <p:nvPr userDrawn="1"/>
        </p:nvSpPr>
        <p:spPr>
          <a:xfrm>
            <a:off x="8094133" y="260350"/>
            <a:ext cx="858838" cy="63500"/>
          </a:xfrm>
          <a:prstGeom prst="parallelogram">
            <a:avLst/>
          </a:prstGeom>
          <a:solidFill>
            <a:srgbClr val="547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平行四边形 13"/>
          <p:cNvSpPr/>
          <p:nvPr userDrawn="1"/>
        </p:nvSpPr>
        <p:spPr>
          <a:xfrm>
            <a:off x="4675095" y="5508626"/>
            <a:ext cx="924213" cy="206375"/>
          </a:xfrm>
          <a:prstGeom prst="parallelogram">
            <a:avLst/>
          </a:prstGeom>
          <a:solidFill>
            <a:srgbClr val="C49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A70D7B-8E47-D692-92CC-4E3007F20A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6" y="155132"/>
            <a:ext cx="1408528" cy="33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3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ftr="0" dt="0"/>
  <p:txStyles>
    <p:titleStyle>
      <a:lvl1pPr algn="ctr" defTabSz="913924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9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1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3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5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724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4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320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304271"/>
            <a:ext cx="87630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1521354"/>
            <a:ext cx="87630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B6CA123-6D0F-5A1E-B9CC-AD86E897EEB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6" y="1"/>
            <a:ext cx="10159427" cy="514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8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hdr="0" ftr="0" dt="0"/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320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304271"/>
            <a:ext cx="87630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1521354"/>
            <a:ext cx="87630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平行四边形 12">
            <a:extLst>
              <a:ext uri="{FF2B5EF4-FFF2-40B4-BE49-F238E27FC236}">
                <a16:creationId xmlns:a16="http://schemas.microsoft.com/office/drawing/2014/main" id="{3A2A8EE2-E767-9E63-3DA8-2CDA0C149311}"/>
              </a:ext>
            </a:extLst>
          </p:cNvPr>
          <p:cNvSpPr/>
          <p:nvPr userDrawn="1"/>
        </p:nvSpPr>
        <p:spPr>
          <a:xfrm>
            <a:off x="1141125" y="260240"/>
            <a:ext cx="923606" cy="137198"/>
          </a:xfrm>
          <a:prstGeom prst="parallelogram">
            <a:avLst/>
          </a:prstGeom>
          <a:solidFill>
            <a:srgbClr val="C49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平行四边形 13">
            <a:extLst>
              <a:ext uri="{FF2B5EF4-FFF2-40B4-BE49-F238E27FC236}">
                <a16:creationId xmlns:a16="http://schemas.microsoft.com/office/drawing/2014/main" id="{D70A3F60-3F39-C11E-E419-AE02C825A1B0}"/>
              </a:ext>
            </a:extLst>
          </p:cNvPr>
          <p:cNvSpPr/>
          <p:nvPr userDrawn="1"/>
        </p:nvSpPr>
        <p:spPr>
          <a:xfrm>
            <a:off x="199459" y="260240"/>
            <a:ext cx="923606" cy="137198"/>
          </a:xfrm>
          <a:prstGeom prst="parallelogram">
            <a:avLst/>
          </a:prstGeom>
          <a:solidFill>
            <a:srgbClr val="547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标题 24">
            <a:extLst>
              <a:ext uri="{FF2B5EF4-FFF2-40B4-BE49-F238E27FC236}">
                <a16:creationId xmlns:a16="http://schemas.microsoft.com/office/drawing/2014/main" id="{EED4CAF4-B776-9EE9-2220-EC3493830055}"/>
              </a:ext>
            </a:extLst>
          </p:cNvPr>
          <p:cNvSpPr txBox="1"/>
          <p:nvPr userDrawn="1"/>
        </p:nvSpPr>
        <p:spPr bwMode="auto">
          <a:xfrm>
            <a:off x="991481" y="625743"/>
            <a:ext cx="1628246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rtlCol="0" anchor="ctr" anchorCtr="0" compatLnSpc="1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49946"/>
                </a:solidFill>
                <a:latin typeface="+mn-lt"/>
                <a:ea typeface="+mn-ea"/>
                <a:cs typeface="+mn-ea"/>
                <a:sym typeface="+mn-lt"/>
              </a:rPr>
              <a:t>目  录</a:t>
            </a:r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b="1" dirty="0">
                <a:latin typeface="+mn-lt"/>
                <a:ea typeface="+mn-ea"/>
                <a:cs typeface="+mn-ea"/>
                <a:sym typeface="+mn-lt"/>
              </a:rPr>
              <a:t>ONTENTS</a:t>
            </a:r>
          </a:p>
        </p:txBody>
      </p:sp>
      <p:sp>
        <p:nvSpPr>
          <p:cNvPr id="10" name="标题 24">
            <a:extLst>
              <a:ext uri="{FF2B5EF4-FFF2-40B4-BE49-F238E27FC236}">
                <a16:creationId xmlns:a16="http://schemas.microsoft.com/office/drawing/2014/main" id="{66C41868-1711-FF17-191B-937252DA4A62}"/>
              </a:ext>
            </a:extLst>
          </p:cNvPr>
          <p:cNvSpPr txBox="1"/>
          <p:nvPr userDrawn="1"/>
        </p:nvSpPr>
        <p:spPr bwMode="auto">
          <a:xfrm>
            <a:off x="393701" y="708555"/>
            <a:ext cx="501121" cy="55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rtlCol="0" anchor="ctr" anchorCtr="0" compatLnSpc="1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zh-CN" sz="5400" dirty="0">
                <a:latin typeface="+mn-lt"/>
                <a:ea typeface="+mn-ea"/>
                <a:cs typeface="+mn-ea"/>
                <a:sym typeface="+mn-lt"/>
              </a:rPr>
              <a:t>C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207B09-54F0-9D39-E9BC-181A50F8B25E}"/>
              </a:ext>
            </a:extLst>
          </p:cNvPr>
          <p:cNvGrpSpPr/>
          <p:nvPr userDrawn="1"/>
        </p:nvGrpSpPr>
        <p:grpSpPr>
          <a:xfrm>
            <a:off x="-4762" y="5508626"/>
            <a:ext cx="10168996" cy="206375"/>
            <a:chOff x="8" y="10410"/>
            <a:chExt cx="19200" cy="390"/>
          </a:xfrm>
        </p:grpSpPr>
        <p:sp>
          <p:nvSpPr>
            <p:cNvPr id="12" name="任意多边形 11">
              <a:extLst>
                <a:ext uri="{FF2B5EF4-FFF2-40B4-BE49-F238E27FC236}">
                  <a16:creationId xmlns:a16="http://schemas.microsoft.com/office/drawing/2014/main" id="{A3AC75E8-E384-9D59-A4E8-C08A38B0948A}"/>
                </a:ext>
              </a:extLst>
            </p:cNvPr>
            <p:cNvSpPr/>
            <p:nvPr/>
          </p:nvSpPr>
          <p:spPr>
            <a:xfrm>
              <a:off x="8" y="10410"/>
              <a:ext cx="19200" cy="390"/>
            </a:xfrm>
            <a:custGeom>
              <a:avLst/>
              <a:gdLst>
                <a:gd name="connsiteX0" fmla="*/ 0 w 9144000"/>
                <a:gd name="connsiteY0" fmla="*/ 0 h 756293"/>
                <a:gd name="connsiteX1" fmla="*/ 9144000 w 9144000"/>
                <a:gd name="connsiteY1" fmla="*/ 0 h 756293"/>
                <a:gd name="connsiteX2" fmla="*/ 9144000 w 9144000"/>
                <a:gd name="connsiteY2" fmla="*/ 756293 h 756293"/>
                <a:gd name="connsiteX3" fmla="*/ 8108917 w 9144000"/>
                <a:gd name="connsiteY3" fmla="*/ 756293 h 756293"/>
                <a:gd name="connsiteX4" fmla="*/ 8108917 w 9144000"/>
                <a:gd name="connsiteY4" fmla="*/ 756292 h 756293"/>
                <a:gd name="connsiteX5" fmla="*/ 0 w 9144000"/>
                <a:gd name="connsiteY5" fmla="*/ 756292 h 756293"/>
                <a:gd name="connsiteX6" fmla="*/ 0 w 9144000"/>
                <a:gd name="connsiteY6" fmla="*/ 0 h 756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756293">
                  <a:moveTo>
                    <a:pt x="0" y="0"/>
                  </a:moveTo>
                  <a:lnTo>
                    <a:pt x="9144000" y="0"/>
                  </a:lnTo>
                  <a:lnTo>
                    <a:pt x="9144000" y="756293"/>
                  </a:lnTo>
                  <a:lnTo>
                    <a:pt x="8108917" y="756293"/>
                  </a:lnTo>
                  <a:lnTo>
                    <a:pt x="8108917" y="756292"/>
                  </a:lnTo>
                  <a:lnTo>
                    <a:pt x="0" y="756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7B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" name="平行四边形 13">
              <a:extLst>
                <a:ext uri="{FF2B5EF4-FFF2-40B4-BE49-F238E27FC236}">
                  <a16:creationId xmlns:a16="http://schemas.microsoft.com/office/drawing/2014/main" id="{1EEEBA93-D79D-B992-002A-4B9FC1399068}"/>
                </a:ext>
              </a:extLst>
            </p:cNvPr>
            <p:cNvSpPr/>
            <p:nvPr/>
          </p:nvSpPr>
          <p:spPr>
            <a:xfrm>
              <a:off x="8844" y="10410"/>
              <a:ext cx="1745" cy="390"/>
            </a:xfrm>
            <a:prstGeom prst="parallelogram">
              <a:avLst/>
            </a:prstGeom>
            <a:solidFill>
              <a:srgbClr val="C499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239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hdr="0" ftr="0" dt="0"/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320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304271"/>
            <a:ext cx="87630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1521354"/>
            <a:ext cx="87630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5296959"/>
            <a:ext cx="2286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5296959"/>
            <a:ext cx="3429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5296959"/>
            <a:ext cx="2286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任意多边形 11">
            <a:extLst>
              <a:ext uri="{FF2B5EF4-FFF2-40B4-BE49-F238E27FC236}">
                <a16:creationId xmlns:a16="http://schemas.microsoft.com/office/drawing/2014/main" id="{7CF620D8-5291-9CC8-81EB-879E6E5DB943}"/>
              </a:ext>
            </a:extLst>
          </p:cNvPr>
          <p:cNvSpPr/>
          <p:nvPr userDrawn="1"/>
        </p:nvSpPr>
        <p:spPr>
          <a:xfrm>
            <a:off x="-4762" y="5508626"/>
            <a:ext cx="10168996" cy="206375"/>
          </a:xfrm>
          <a:custGeom>
            <a:avLst/>
            <a:gdLst>
              <a:gd name="connsiteX0" fmla="*/ 0 w 9144000"/>
              <a:gd name="connsiteY0" fmla="*/ 0 h 756293"/>
              <a:gd name="connsiteX1" fmla="*/ 9144000 w 9144000"/>
              <a:gd name="connsiteY1" fmla="*/ 0 h 756293"/>
              <a:gd name="connsiteX2" fmla="*/ 9144000 w 9144000"/>
              <a:gd name="connsiteY2" fmla="*/ 756293 h 756293"/>
              <a:gd name="connsiteX3" fmla="*/ 8108917 w 9144000"/>
              <a:gd name="connsiteY3" fmla="*/ 756293 h 756293"/>
              <a:gd name="connsiteX4" fmla="*/ 8108917 w 9144000"/>
              <a:gd name="connsiteY4" fmla="*/ 756292 h 756293"/>
              <a:gd name="connsiteX5" fmla="*/ 0 w 9144000"/>
              <a:gd name="connsiteY5" fmla="*/ 756292 h 756293"/>
              <a:gd name="connsiteX6" fmla="*/ 0 w 9144000"/>
              <a:gd name="connsiteY6" fmla="*/ 0 h 756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756293">
                <a:moveTo>
                  <a:pt x="0" y="0"/>
                </a:moveTo>
                <a:lnTo>
                  <a:pt x="9144000" y="0"/>
                </a:lnTo>
                <a:lnTo>
                  <a:pt x="9144000" y="756293"/>
                </a:lnTo>
                <a:lnTo>
                  <a:pt x="8108917" y="756293"/>
                </a:lnTo>
                <a:lnTo>
                  <a:pt x="8108917" y="756292"/>
                </a:lnTo>
                <a:lnTo>
                  <a:pt x="0" y="756292"/>
                </a:lnTo>
                <a:lnTo>
                  <a:pt x="0" y="0"/>
                </a:lnTo>
                <a:close/>
              </a:path>
            </a:pathLst>
          </a:custGeom>
          <a:solidFill>
            <a:srgbClr val="547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7263F6D1-AB1E-9349-718A-BAE30DBAEB80}"/>
              </a:ext>
            </a:extLst>
          </p:cNvPr>
          <p:cNvSpPr/>
          <p:nvPr userDrawn="1"/>
        </p:nvSpPr>
        <p:spPr>
          <a:xfrm>
            <a:off x="8952971" y="260350"/>
            <a:ext cx="862542" cy="63500"/>
          </a:xfrm>
          <a:prstGeom prst="parallelogram">
            <a:avLst/>
          </a:prstGeom>
          <a:solidFill>
            <a:srgbClr val="C49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8211409F-FB66-D552-F5FD-3615C63F5FEF}"/>
              </a:ext>
            </a:extLst>
          </p:cNvPr>
          <p:cNvSpPr/>
          <p:nvPr userDrawn="1"/>
        </p:nvSpPr>
        <p:spPr>
          <a:xfrm>
            <a:off x="8094133" y="260350"/>
            <a:ext cx="858838" cy="63500"/>
          </a:xfrm>
          <a:prstGeom prst="parallelogram">
            <a:avLst/>
          </a:prstGeom>
          <a:solidFill>
            <a:srgbClr val="547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平行四边形 13">
            <a:extLst>
              <a:ext uri="{FF2B5EF4-FFF2-40B4-BE49-F238E27FC236}">
                <a16:creationId xmlns:a16="http://schemas.microsoft.com/office/drawing/2014/main" id="{2BB434C2-FEDF-67F1-B43B-D3DE793969AE}"/>
              </a:ext>
            </a:extLst>
          </p:cNvPr>
          <p:cNvSpPr/>
          <p:nvPr userDrawn="1"/>
        </p:nvSpPr>
        <p:spPr>
          <a:xfrm>
            <a:off x="4675095" y="5508626"/>
            <a:ext cx="924213" cy="206375"/>
          </a:xfrm>
          <a:prstGeom prst="parallelogram">
            <a:avLst/>
          </a:prstGeom>
          <a:solidFill>
            <a:srgbClr val="C49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CD395C2-63C0-A563-77F0-38B086F2507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6" y="155132"/>
            <a:ext cx="1408528" cy="33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9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hf hdr="0" ftr="0" dt="0"/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3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5">
            <a:extLst>
              <a:ext uri="{FF2B5EF4-FFF2-40B4-BE49-F238E27FC236}">
                <a16:creationId xmlns:a16="http://schemas.microsoft.com/office/drawing/2014/main" id="{C03613D0-B07E-4C18-92E0-0D640C9A2102}"/>
              </a:ext>
            </a:extLst>
          </p:cNvPr>
          <p:cNvSpPr txBox="1"/>
          <p:nvPr/>
        </p:nvSpPr>
        <p:spPr>
          <a:xfrm>
            <a:off x="4350920" y="3577580"/>
            <a:ext cx="1458163" cy="300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500" dirty="0">
                <a:latin typeface=""/>
                <a:ea typeface="微软雅黑" panose="020B0503020204020204" pitchFamily="34" charset="-122"/>
                <a:sym typeface=""/>
              </a:rPr>
              <a:t>www.ecer.com</a:t>
            </a:r>
          </a:p>
        </p:txBody>
      </p:sp>
      <p:sp>
        <p:nvSpPr>
          <p:cNvPr id="4" name="文本框 1">
            <a:extLst>
              <a:ext uri="{FF2B5EF4-FFF2-40B4-BE49-F238E27FC236}">
                <a16:creationId xmlns:a16="http://schemas.microsoft.com/office/drawing/2014/main" id="{36584B9F-BCCB-42D2-98B5-7F00F3DC246C}"/>
              </a:ext>
            </a:extLst>
          </p:cNvPr>
          <p:cNvSpPr txBox="1"/>
          <p:nvPr/>
        </p:nvSpPr>
        <p:spPr>
          <a:xfrm>
            <a:off x="3237498" y="3262112"/>
            <a:ext cx="3685004" cy="315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algn="ctr">
              <a:defRPr sz="3800" b="1">
                <a:solidFill>
                  <a:srgbClr val="107F0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sz="1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宜选科技专注制造业出海1</a:t>
            </a:r>
            <a:r>
              <a:rPr lang="en-US" sz="1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4</a:t>
            </a:r>
            <a:r>
              <a:rPr sz="1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年</a:t>
            </a: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0A67957E-F517-A96F-C54B-D052CC36BF61}"/>
              </a:ext>
            </a:extLst>
          </p:cNvPr>
          <p:cNvSpPr txBox="1"/>
          <p:nvPr/>
        </p:nvSpPr>
        <p:spPr>
          <a:xfrm>
            <a:off x="2595724" y="2237893"/>
            <a:ext cx="4968552" cy="623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algn="ctr">
              <a:defRPr sz="3800" b="1">
                <a:solidFill>
                  <a:srgbClr val="107F0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sz="3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宜选，让外贸更简单！</a:t>
            </a:r>
            <a:endParaRPr sz="3600" dirty="0">
              <a:solidFill>
                <a:srgbClr val="36A249"/>
              </a:solidFill>
              <a:latin typeface=""/>
              <a:ea typeface="微软雅黑" panose="020B0503020204020204" pitchFamily="34" charset="-122"/>
              <a:sym typeface="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948B4BA-C4D3-5D35-DE77-652B48DA1D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384" y="193204"/>
            <a:ext cx="1408528" cy="3374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3537" y="841277"/>
            <a:ext cx="7518559" cy="82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75" b="1" dirty="0">
                <a:solidFill>
                  <a:srgbClr val="36A249"/>
                </a:solidFill>
                <a:effectLst>
                  <a:reflection blurRad="6350" stA="55000" endA="300" endPos="45500" dir="5400000" sy="-100000" algn="bl" rotWithShape="0"/>
                </a:effectLst>
                <a:cs typeface="+mn-ea"/>
                <a:sym typeface="+mn-lt"/>
              </a:rPr>
              <a:t>大标题</a:t>
            </a:r>
          </a:p>
          <a:p>
            <a:endParaRPr lang="zh-CN" altLang="en-US" sz="1500" dirty="0">
              <a:cs typeface="+mn-ea"/>
              <a:sym typeface="+mn-lt"/>
            </a:endParaRPr>
          </a:p>
          <a:p>
            <a:pPr marL="342900" indent="-342900">
              <a:buClr>
                <a:srgbClr val="628A48"/>
              </a:buClr>
              <a:buSzPct val="85000"/>
              <a:buFont typeface="Wingdings" panose="05000000000000000000" charset="0"/>
              <a:buChar char="l"/>
            </a:pPr>
            <a:r>
              <a:rPr lang="zh-CN" altLang="en-US" sz="1404" dirty="0">
                <a:cs typeface="+mn-ea"/>
                <a:sym typeface="+mn-lt"/>
              </a:rPr>
              <a:t>概述内容概述内容概述内容概述内容概述内容概述内容概述内容。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55">
            <a:extLst>
              <a:ext uri="{FF2B5EF4-FFF2-40B4-BE49-F238E27FC236}">
                <a16:creationId xmlns:a16="http://schemas.microsoft.com/office/drawing/2014/main" id="{E6915578-02A6-C29F-562E-3B06F7518D04}"/>
              </a:ext>
            </a:extLst>
          </p:cNvPr>
          <p:cNvSpPr txBox="1"/>
          <p:nvPr/>
        </p:nvSpPr>
        <p:spPr>
          <a:xfrm>
            <a:off x="4350920" y="3577580"/>
            <a:ext cx="1458163" cy="300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algn="ctr">
              <a:defRPr sz="20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500">
                <a:latin typeface=""/>
                <a:ea typeface="微软雅黑" panose="020B0503020204020204" pitchFamily="34" charset="-122"/>
                <a:sym typeface=""/>
              </a:rPr>
              <a:t>www.ecer.com</a:t>
            </a:r>
          </a:p>
        </p:txBody>
      </p:sp>
      <p:sp>
        <p:nvSpPr>
          <p:cNvPr id="6" name="文本框 1">
            <a:extLst>
              <a:ext uri="{FF2B5EF4-FFF2-40B4-BE49-F238E27FC236}">
                <a16:creationId xmlns:a16="http://schemas.microsoft.com/office/drawing/2014/main" id="{111FD769-B73B-84C9-D2EC-AB5D11CF1291}"/>
              </a:ext>
            </a:extLst>
          </p:cNvPr>
          <p:cNvSpPr txBox="1"/>
          <p:nvPr/>
        </p:nvSpPr>
        <p:spPr>
          <a:xfrm>
            <a:off x="3237498" y="3262112"/>
            <a:ext cx="3685004" cy="315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algn="ctr">
              <a:defRPr sz="3800" b="1">
                <a:solidFill>
                  <a:srgbClr val="107F0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sz="1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宜选科技专注制造业出海1</a:t>
            </a:r>
            <a:r>
              <a:rPr lang="en-US" sz="1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4</a:t>
            </a:r>
            <a:r>
              <a:rPr sz="1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年</a:t>
            </a:r>
          </a:p>
        </p:txBody>
      </p:sp>
      <p:sp>
        <p:nvSpPr>
          <p:cNvPr id="10" name="文本框 1">
            <a:extLst>
              <a:ext uri="{FF2B5EF4-FFF2-40B4-BE49-F238E27FC236}">
                <a16:creationId xmlns:a16="http://schemas.microsoft.com/office/drawing/2014/main" id="{13C1D068-E45F-6AC0-29E7-1A1421AF681E}"/>
              </a:ext>
            </a:extLst>
          </p:cNvPr>
          <p:cNvSpPr txBox="1"/>
          <p:nvPr/>
        </p:nvSpPr>
        <p:spPr>
          <a:xfrm>
            <a:off x="2595724" y="2237893"/>
            <a:ext cx="4968552" cy="623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algn="ctr">
              <a:defRPr sz="3800" b="1">
                <a:solidFill>
                  <a:srgbClr val="107F0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sz="3600" dirty="0">
                <a:solidFill>
                  <a:srgbClr val="36A249"/>
                </a:solidFill>
                <a:latin typeface=""/>
                <a:ea typeface="微软雅黑" panose="020B0503020204020204" pitchFamily="34" charset="-122"/>
                <a:sym typeface=""/>
              </a:rPr>
              <a:t>宜选，让外贸更简单！</a:t>
            </a:r>
            <a:endParaRPr sz="3600" dirty="0">
              <a:solidFill>
                <a:srgbClr val="36A249"/>
              </a:solidFill>
              <a:latin typeface=""/>
              <a:ea typeface="微软雅黑" panose="020B0503020204020204" pitchFamily="34" charset="-122"/>
              <a:sym typeface="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B529A88-D5F2-FB73-8F3F-D1D3786216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384" y="193204"/>
            <a:ext cx="1408528" cy="3374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07a7891e-9ec0-42f5-b1d7-87f7ddbc604c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iz3zkx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iz3zkx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57</Words>
  <Application>Microsoft Office PowerPoint</Application>
  <PresentationFormat>自定义</PresentationFormat>
  <Paragraphs>15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1_Office Theme</vt:lpstr>
      <vt:lpstr>2_Office Theme</vt:lpstr>
      <vt:lpstr>Office Theme</vt:lpstr>
      <vt:lpstr>3_Office Theme</vt:lpstr>
      <vt:lpstr>4_Office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Jabil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lau kelvin</cp:lastModifiedBy>
  <cp:revision>191</cp:revision>
  <dcterms:created xsi:type="dcterms:W3CDTF">2014-03-20T05:05:00Z</dcterms:created>
  <dcterms:modified xsi:type="dcterms:W3CDTF">2023-01-04T08:49:36Z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  <property fmtid="{D5CDD505-2E9C-101B-9397-08002B2CF9AE}" pid="3" name="KSORubyTemplateID">
    <vt:lpwstr>2</vt:lpwstr>
  </property>
</Properties>
</file>